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484fb35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484fb35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and my intuition leads me to believe it may be tied to sample size.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484fb352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a484fb352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484fb352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a484fb352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484fb352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484fb352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a484fb3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a484fb3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NBA teams, 16 in play offs, 7 game series meaning 1st team to win 5 advances to next round and losing team in eliminated. Up to here about a minute?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484fb352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484fb35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in video how we got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e79df650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ae79df650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484fb35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484fb35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of cut will be done late in the presentation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484fb35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484fb35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484fb352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484fb352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484fb352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484fb352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e79df650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e79df650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hyperlink" Target="https://www.basketball-reference.com/about/glossary.html#pts" TargetMode="External"/><Relationship Id="rId5" Type="http://schemas.openxmlformats.org/officeDocument/2006/relationships/hyperlink" Target="https://www.basketball-reference.com/about/glossary.html#tsa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nbastuffer.com/player-stats/" TargetMode="External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6.jp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5.jp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1525" y="781525"/>
            <a:ext cx="8129700" cy="11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   Semi Final Model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17800"/>
            <a:ext cx="8520600" cy="13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Louise Ann Lalescu 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72" y="878925"/>
            <a:ext cx="2146550" cy="12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075" y="3050676"/>
            <a:ext cx="5401825" cy="16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017725"/>
            <a:ext cx="85206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not any direct comparisons for our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other models look at </a:t>
            </a:r>
            <a:r>
              <a:rPr lang="en"/>
              <a:t>individual</a:t>
            </a:r>
            <a:r>
              <a:rPr lang="en"/>
              <a:t> games ours looks at overall outcomes of a series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</a:t>
            </a:r>
            <a:r>
              <a:rPr lang="en"/>
              <a:t>sports bettors looking too win money on winning NBA brackets our model can offer some guidance up to the semi finals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bettors looking to make a whole bracket our model may be useful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best performing model performed best on both our full set and our reduced player set. This model was the random forest.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individual games in the playoff the best performing model is at 74.1%. The average performs around 62-67%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538" y="3945938"/>
            <a:ext cx="6600825" cy="1000125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2"/>
          <p:cNvSpPr/>
          <p:nvPr/>
        </p:nvSpPr>
        <p:spPr>
          <a:xfrm>
            <a:off x="1795550" y="4656975"/>
            <a:ext cx="2081700" cy="3363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1499" y="130099"/>
            <a:ext cx="973475" cy="9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39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 Look at Predictors for Our Best P</a:t>
            </a:r>
            <a:r>
              <a:rPr lang="en"/>
              <a:t>erforming</a:t>
            </a:r>
            <a:r>
              <a:rPr lang="en"/>
              <a:t> Models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5114875" y="1609575"/>
            <a:ext cx="20460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75" y="119075"/>
            <a:ext cx="4952925" cy="497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51800"/>
            <a:ext cx="3886274" cy="241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3-pointers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398000" y="1152475"/>
            <a:ext cx="559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Steph Curry is the best 3-point </a:t>
            </a:r>
            <a:r>
              <a:rPr lang="en"/>
              <a:t>shooter</a:t>
            </a:r>
            <a:r>
              <a:rPr lang="en"/>
              <a:t> of all time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Taken his team to the playoffs 8 time and finals 6 times in his 14 season career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New age of basketball has more emphasis on good 3-point shooter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our findings 3-point </a:t>
            </a:r>
            <a:r>
              <a:rPr lang="en"/>
              <a:t>percentage</a:t>
            </a:r>
            <a:r>
              <a:rPr lang="en"/>
              <a:t> was not a common metric used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Common </a:t>
            </a:r>
            <a:r>
              <a:rPr lang="en"/>
              <a:t>metrics are home team advantage, win percentage, rebounds, asists, steals, blocks, score, offensive rating, defensive rating, and true shooting percentage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5787"/>
            <a:ext cx="3589251" cy="26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1666800" y="4263600"/>
            <a:ext cx="57300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TS%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True Shooting Percentage; the formula is </a:t>
            </a:r>
            <a:r>
              <a:rPr lang="en" sz="1100" u="sng">
                <a:solidFill>
                  <a:srgbClr val="3344D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/ (2 * </a:t>
            </a:r>
            <a:r>
              <a:rPr lang="en" sz="1100" u="sng">
                <a:solidFill>
                  <a:srgbClr val="3344D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TSA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). True shooting percentage is a measure of shooting efficiency that takes into account field goals, 3-point field goals, and free throws.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Era of Sports Analytics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152475"/>
            <a:ext cx="521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Coaches, teams, and NBA as a whole is moving towards using models to help recruit, draft, and reorganize teams to win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Individuals, like us, can also create their own models and calculations with ease now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half of states legalized sports betting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demand for analytics to help people win bets is rising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725" y="1017713"/>
            <a:ext cx="3295074" cy="32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Playoff Background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297850" y="1724050"/>
            <a:ext cx="18171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99" y="1152475"/>
            <a:ext cx="5401024" cy="3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799" y="1216118"/>
            <a:ext cx="448300" cy="4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799" y="1504443"/>
            <a:ext cx="448300" cy="4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099" y="1907218"/>
            <a:ext cx="448300" cy="4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24" y="2410143"/>
            <a:ext cx="448300" cy="4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3344313" y="1809875"/>
            <a:ext cx="1302000" cy="231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2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743975"/>
            <a:ext cx="8520600" cy="3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downloaded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https://www.nbastuffer.com/player-stats/</a:t>
            </a:r>
            <a:r>
              <a:rPr lang="en"/>
              <a:t> and exported to excel sheet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of four seasons used: 2018-2019, 2019-2020, 2020-2021, 2021-2022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regular season data was included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875" y="2069300"/>
            <a:ext cx="5896250" cy="29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4800125" y="2045950"/>
            <a:ext cx="2088900" cy="32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6781725" y="2890100"/>
            <a:ext cx="407700" cy="3291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21775"/>
            <a:ext cx="85206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16800"/>
            <a:ext cx="8520602" cy="13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00" y="794050"/>
            <a:ext cx="8203351" cy="16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0025" y="2468075"/>
            <a:ext cx="3541201" cy="11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5775" y="2582475"/>
            <a:ext cx="3018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dk2"/>
                </a:solidFill>
              </a:rPr>
              <a:t>1st row was removed</a:t>
            </a:r>
            <a:endParaRPr b="1"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dk2"/>
                </a:solidFill>
              </a:rPr>
              <a:t>Renamed columns with shorter names</a:t>
            </a:r>
            <a:endParaRPr b="1"/>
          </a:p>
        </p:txBody>
      </p:sp>
      <p:sp>
        <p:nvSpPr>
          <p:cNvPr id="88" name="Google Shape;88;p16"/>
          <p:cNvSpPr txBox="1"/>
          <p:nvPr/>
        </p:nvSpPr>
        <p:spPr>
          <a:xfrm>
            <a:off x="5300875" y="2582475"/>
            <a:ext cx="3498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dk2"/>
                </a:solidFill>
              </a:rPr>
              <a:t>Added season data was from</a:t>
            </a:r>
            <a:endParaRPr b="1"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dk2"/>
                </a:solidFill>
              </a:rPr>
              <a:t>Added binary column if team made it or not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and Manipulation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311700" y="765450"/>
            <a:ext cx="3999900" cy="3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Replacing NaN with 0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created two sets, one with all players, one with only the players who played for more than 10 minutes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Added aggregate functions on columns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12" y="2571750"/>
            <a:ext cx="7491973" cy="2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6502">
            <a:off x="5630577" y="50082"/>
            <a:ext cx="749693" cy="247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Wrangling and Creating Model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was split into </a:t>
            </a:r>
            <a:r>
              <a:rPr lang="en"/>
              <a:t>training (70%) and testing (30%). Of this testing data, 50% was used for a development set to avoid data leakage.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we grouped by team and applied aggregate functions to our original features (left graph), we narrowed it down to 13.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did we decide that? Based off model performance as well correlation heat map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650" y="2571750"/>
            <a:ext cx="374678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325" y="2634775"/>
            <a:ext cx="2897174" cy="23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Wrangling and Creating Model	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models were applied to both 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 with 15 estimators and max depth of 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Logistic Regression with max 1000 iterations, scaled used a standard scaler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models, decision tree and random forest both had equal accuracy on the full set of </a:t>
            </a:r>
            <a:r>
              <a:rPr lang="en"/>
              <a:t>players. Random forest had the highest accuracy for both sets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22" y="2896875"/>
            <a:ext cx="3010751" cy="9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221" y="2988563"/>
            <a:ext cx="4855775" cy="15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775" y="3735025"/>
            <a:ext cx="3870125" cy="9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608075" y="4649900"/>
            <a:ext cx="2782800" cy="393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4988300" y="4649900"/>
            <a:ext cx="2782800" cy="3936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5800" y="157399"/>
            <a:ext cx="2674200" cy="14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193150"/>
            <a:ext cx="8520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(Development Set)</a:t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546075" y="2462288"/>
            <a:ext cx="1166100" cy="61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Both Sets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24253" l="0" r="0" t="0"/>
          <a:stretch/>
        </p:blipFill>
        <p:spPr>
          <a:xfrm>
            <a:off x="2378125" y="1821200"/>
            <a:ext cx="6564125" cy="212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0"/>
          <p:cNvCxnSpPr>
            <a:stCxn id="123" idx="3"/>
          </p:cNvCxnSpPr>
          <p:nvPr/>
        </p:nvCxnSpPr>
        <p:spPr>
          <a:xfrm flipH="1" rot="10800000">
            <a:off x="1712175" y="2254838"/>
            <a:ext cx="59370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0"/>
          <p:cNvCxnSpPr>
            <a:stCxn id="123" idx="3"/>
          </p:cNvCxnSpPr>
          <p:nvPr/>
        </p:nvCxnSpPr>
        <p:spPr>
          <a:xfrm>
            <a:off x="1712175" y="2769938"/>
            <a:ext cx="550800" cy="6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699" y="64136"/>
            <a:ext cx="973475" cy="9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r>
              <a:rPr lang="en"/>
              <a:t>(Test Set)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04700" y="1902875"/>
            <a:ext cx="57276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975" y="1017725"/>
            <a:ext cx="68389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/>
          <p:nvPr/>
        </p:nvSpPr>
        <p:spPr>
          <a:xfrm>
            <a:off x="343375" y="2018600"/>
            <a:ext cx="1116000" cy="7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Test Results</a:t>
            </a:r>
            <a:endParaRPr/>
          </a:p>
        </p:txBody>
      </p:sp>
      <p:cxnSp>
        <p:nvCxnSpPr>
          <p:cNvPr id="136" name="Google Shape;136;p21"/>
          <p:cNvCxnSpPr/>
          <p:nvPr/>
        </p:nvCxnSpPr>
        <p:spPr>
          <a:xfrm flipH="1" rot="10800000">
            <a:off x="1466500" y="1559550"/>
            <a:ext cx="6294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1"/>
          <p:cNvCxnSpPr/>
          <p:nvPr/>
        </p:nvCxnSpPr>
        <p:spPr>
          <a:xfrm>
            <a:off x="1459350" y="2525250"/>
            <a:ext cx="515100" cy="5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1"/>
          <p:cNvSpPr txBox="1"/>
          <p:nvPr/>
        </p:nvSpPr>
        <p:spPr>
          <a:xfrm>
            <a:off x="1244750" y="4020375"/>
            <a:ext cx="691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our actual test set random trees outperformed previous </a:t>
            </a:r>
            <a:r>
              <a:rPr lang="en"/>
              <a:t>performance</a:t>
            </a:r>
            <a:r>
              <a:rPr lang="en"/>
              <a:t> and all other models on other sets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824" y="44249"/>
            <a:ext cx="973475" cy="9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